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35"/>
    <p:restoredTop sz="73385"/>
  </p:normalViewPr>
  <p:slideViewPr>
    <p:cSldViewPr snapToGrid="0">
      <p:cViewPr varScale="1">
        <p:scale>
          <a:sx n="97" d="100"/>
          <a:sy n="97" d="100"/>
        </p:scale>
        <p:origin x="8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4ECF4B-10AA-004D-8A84-13C7C6D1733C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ED3AE0-DFCB-6B4D-AAF7-6FB62CDB1827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52923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</a:t>
            </a:r>
            <a:r>
              <a:rPr lang="en-SE" dirty="0"/>
              <a:t>ello everyone and welcome to the lab today.</a:t>
            </a:r>
          </a:p>
          <a:p>
            <a:endParaRPr lang="en-SE" dirty="0"/>
          </a:p>
          <a:p>
            <a:r>
              <a:rPr lang="en-GB" dirty="0"/>
              <a:t>C</a:t>
            </a:r>
            <a:r>
              <a:rPr lang="en-SE" dirty="0"/>
              <a:t>an </a:t>
            </a:r>
            <a:r>
              <a:rPr lang="en-GB" dirty="0"/>
              <a:t>I</a:t>
            </a:r>
            <a:r>
              <a:rPr lang="en-SE" dirty="0"/>
              <a:t> ask you to pass around the sweets and take one of each colour</a:t>
            </a:r>
          </a:p>
          <a:p>
            <a:endParaRPr lang="en-SE" dirty="0"/>
          </a:p>
          <a:p>
            <a:r>
              <a:rPr lang="en-GB" dirty="0"/>
              <a:t>There is a lot to get through today, so I want to assure you that you don’t need to worry about keeping up – everything that I cover will be on the course website (demo)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D3AE0-DFCB-6B4D-AAF7-6FB62CDB1827}" type="slidenum">
              <a:rPr lang="en-SE" smtClean="0"/>
              <a:t>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430982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765A-E9A9-ACD1-58AF-9DB1AAA25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2C5F26-F895-2979-BFA7-90779D0B4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556A9-E47D-E31E-1220-D60E6F648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530DD-B89E-B824-BFE9-B4954DD82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966121-2680-52A5-A312-95F496E5E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565912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67637-3ABF-C02C-401C-B7D8DD6B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7BBA3-2D8C-D9B1-EE4B-493C6EE7D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4CA6B-ABFF-1318-B359-BA1FAA3DB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AE460-B6E2-9F59-CC30-9A34BD809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FD690-DD6E-EF8B-9090-9A390049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1273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1FBF30-E58A-A24F-69F6-6152F59BBF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C4CC9D-4B0C-B6ED-1271-215BF64871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9E8711-077C-E6A3-5C57-6CCD24722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C924D-B303-91B7-DDB5-0365AAC05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CA0E3-6ABA-A2BA-1AEC-DEEA513C2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654800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C831D-CF73-7F1A-790D-D9B8ED2AC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A97AA-7CF9-E828-141A-4D6A2D850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35087-8EFA-B858-6BD9-57D2D7C79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3743C-C43A-4124-23E8-706334742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C4E74-B25B-C101-12FE-68851FF34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47405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3FDF-8426-CBFB-2CC2-75F82396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4952A-42CE-657F-16BB-6685F0DDC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8196D-8208-5BF6-FB79-1591A8F1C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9FFE6-948E-1A71-1ACF-0095B6CAA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BF49C-8AAD-6A78-7A30-0EE2326BE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49425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A27F4-8CC1-171E-384A-36ED67874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762D0-5478-CAD7-131A-114A63E8BE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DFCC03-C2F1-C333-9191-DE7941D7B3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1566B-5D70-66F9-7BBF-F48C2FB99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0D45C0-ABED-DC46-9310-C043B8558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6C7B8-F587-0757-29B7-04D353D71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65310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666D-3CF2-D54F-F586-F7271D7BE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B5F3B-DA8F-CDAC-2AA4-B20B8320D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B231F4-B493-CE4E-3350-5B0304ADD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02FA6-668A-33C8-5BEA-CDA468F39D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8F46E-C46D-1B06-E83F-55D2A2170B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0B157E-B903-B1A1-BA56-6CF352EF1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A2B248-DDD7-7571-D8B8-7EFA129D6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F989EA-A8C0-8095-ECF2-61E52785F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001654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FC1A8-1BCB-5134-6474-AF3794C51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F8D6C8-9C0B-AFA3-AAB2-73B01586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C51033-88B4-A284-99BA-52424A2EE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76BE1C-76CB-4BF6-A6C0-FEED1282E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70481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1BD7BA-8046-6AB8-6711-BBEE2DFBA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E147A6-9443-2AB0-DA0D-2601D7FD8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7A54AB-6F9E-EFDD-2C84-E2A92D4A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77688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FD46-4C4B-400D-8C6F-F549E0F6A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02294-1221-22FB-3549-E71835B89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6FF012-1D58-6E78-C239-4CFEA7F539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3ED20-4526-260C-0618-98986B8D7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D619FE-2CE4-06ED-6CBA-B23D9E12F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79CC3-4DDD-047A-2AC5-77A2DC51F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328169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D3224-0073-F9DB-76A7-0CF064FDD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06A39A-38D2-CF0B-6508-D5FF45D5B4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DB481-C5F9-C7B5-913F-06DA98103C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3D6D2-D84A-06E5-C47C-E76614752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E089E-3D2F-E623-57C3-41DA38136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7233A-3543-9004-211F-E25CB3A14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413397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ED7805-44A2-E1A6-F24E-D87435D7E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7E18E-46DE-45E7-2E98-A2CC7B1AD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851D6-4AEB-D256-1081-AB735C7692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6C571-D360-EC43-BB49-CDD36C2509BF}" type="datetimeFigureOut">
              <a:rPr lang="en-SE" smtClean="0"/>
              <a:t>2025-02-27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5AFB6-AF8E-D791-F29F-BAEBB5413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E583F-E129-D35B-3FCB-857AB3FC6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98239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-jayes.github.io/EOSE09-site/labs/Lab-1-exercises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4A359-FB9C-AD3D-D6CE-9EA38DBF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EOSE09 Lab 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54663C-5759-B556-C51B-64FB683C0D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Downloading lab 2 do file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Troubleshooting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Recap </a:t>
            </a:r>
            <a:r>
              <a:rPr lang="en-GB" dirty="0">
                <a:hlinkClick r:id="rId3"/>
              </a:rPr>
              <a:t>exercises from lab 1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Comparing maps over time</a:t>
            </a:r>
            <a:endParaRPr lang="en-SE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Graphs </a:t>
            </a:r>
            <a:endParaRPr lang="en-SE" dirty="0"/>
          </a:p>
          <a:p>
            <a:pPr marL="514350" indent="-514350">
              <a:buFont typeface="+mj-lt"/>
              <a:buAutoNum type="arabicPeriod"/>
            </a:pPr>
            <a:endParaRPr lang="en-SE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Labelling and isolating areas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Beta convergence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Exercises </a:t>
            </a:r>
            <a:endParaRPr lang="en-SE" dirty="0"/>
          </a:p>
          <a:p>
            <a:pPr marL="514350" indent="-514350">
              <a:buFont typeface="+mj-lt"/>
              <a:buAutoNum type="arabicPeriod"/>
            </a:pPr>
            <a:endParaRPr lang="en-SE" dirty="0"/>
          </a:p>
          <a:p>
            <a:pPr marL="514350" indent="-514350">
              <a:buFont typeface="+mj-lt"/>
              <a:buAutoNum type="arabicPeriod"/>
            </a:pPr>
            <a:endParaRPr lang="en-SE" dirty="0"/>
          </a:p>
          <a:p>
            <a:endParaRPr lang="en-SE" dirty="0"/>
          </a:p>
        </p:txBody>
      </p:sp>
      <p:pic>
        <p:nvPicPr>
          <p:cNvPr id="7" name="Content Placeholder 6" descr="A bird on a bird bath&#10;&#10;Description automatically generated">
            <a:extLst>
              <a:ext uri="{FF2B5EF4-FFF2-40B4-BE49-F238E27FC236}">
                <a16:creationId xmlns:a16="http://schemas.microsoft.com/office/drawing/2014/main" id="{A2F30651-BDE3-0B21-8A11-B5629BAA82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200" y="2964974"/>
            <a:ext cx="5181600" cy="2072640"/>
          </a:xfrm>
        </p:spPr>
      </p:pic>
    </p:spTree>
    <p:extLst>
      <p:ext uri="{BB962C8B-B14F-4D97-AF65-F5344CB8AC3E}">
        <p14:creationId xmlns:p14="http://schemas.microsoft.com/office/powerpoint/2010/main" val="3082361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5E780-E45C-5F49-0345-D1D9867B7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</a:t>
            </a:r>
            <a:r>
              <a:rPr lang="en-SE" dirty="0"/>
              <a:t>xercies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F8F23-1081-2C70-780F-53FE16E92B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87672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Make a subplot map that compares relative regional GDP per capita in 4 different years and join the maps together (your chosen region)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Try and make it such that there is only one legend in one subplot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</a:t>
            </a:r>
            <a:r>
              <a:rPr lang="en-SE" dirty="0"/>
              <a:t>ake a beta convergence plot (your region of choice)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A</a:t>
            </a:r>
            <a:r>
              <a:rPr lang="en-SE" dirty="0"/>
              <a:t>dd labels to the plot for three of your regions</a:t>
            </a:r>
          </a:p>
          <a:p>
            <a:pPr marL="514350" indent="-514350">
              <a:buFont typeface="+mj-lt"/>
              <a:buAutoNum type="arabicPeriod"/>
            </a:pPr>
            <a:r>
              <a:rPr lang="en-SE" dirty="0"/>
              <a:t>Make a map that highlights a region that you want to discuss with a </a:t>
            </a:r>
            <a:r>
              <a:rPr lang="en-SE"/>
              <a:t>dotted line (any region)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748615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1294</TotalTime>
  <Words>175</Words>
  <Application>Microsoft Macintosh PowerPoint</Application>
  <PresentationFormat>Widescreen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Arial</vt:lpstr>
      <vt:lpstr>Gill Sans MT</vt:lpstr>
      <vt:lpstr>Office Theme</vt:lpstr>
      <vt:lpstr>EOSE09 Lab 2</vt:lpstr>
      <vt:lpstr>Exercies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</dc:title>
  <dc:creator>Jonathan Jayes</dc:creator>
  <cp:lastModifiedBy>Jonathan Jayes</cp:lastModifiedBy>
  <cp:revision>19</cp:revision>
  <cp:lastPrinted>2025-02-19T12:13:53Z</cp:lastPrinted>
  <dcterms:created xsi:type="dcterms:W3CDTF">2024-02-05T20:28:12Z</dcterms:created>
  <dcterms:modified xsi:type="dcterms:W3CDTF">2025-02-27T12:54:45Z</dcterms:modified>
</cp:coreProperties>
</file>

<file path=docProps/thumbnail.jpeg>
</file>